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29"/>
  </p:notesMasterIdLst>
  <p:sldIdLst>
    <p:sldId id="1483" r:id="rId2"/>
    <p:sldId id="1423" r:id="rId3"/>
    <p:sldId id="1465" r:id="rId4"/>
    <p:sldId id="1464" r:id="rId5"/>
    <p:sldId id="1472" r:id="rId6"/>
    <p:sldId id="1473" r:id="rId7"/>
    <p:sldId id="1485" r:id="rId8"/>
    <p:sldId id="1484" r:id="rId9"/>
    <p:sldId id="1486" r:id="rId10"/>
    <p:sldId id="1489" r:id="rId11"/>
    <p:sldId id="1487" r:id="rId12"/>
    <p:sldId id="1490" r:id="rId13"/>
    <p:sldId id="1488" r:id="rId14"/>
    <p:sldId id="1491" r:id="rId15"/>
    <p:sldId id="1492" r:id="rId16"/>
    <p:sldId id="1494" r:id="rId17"/>
    <p:sldId id="1493" r:id="rId18"/>
    <p:sldId id="1495" r:id="rId19"/>
    <p:sldId id="1497" r:id="rId20"/>
    <p:sldId id="1496" r:id="rId21"/>
    <p:sldId id="1499" r:id="rId22"/>
    <p:sldId id="1500" r:id="rId23"/>
    <p:sldId id="1498" r:id="rId24"/>
    <p:sldId id="1509" r:id="rId25"/>
    <p:sldId id="1510" r:id="rId26"/>
    <p:sldId id="1511" r:id="rId27"/>
    <p:sldId id="1502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215729" y="1764407"/>
            <a:ext cx="5760846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 lnSpcReduction="10000"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65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6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1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课：绪论与前言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主要参考资料：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一步一步学箴言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多媒体圣经学苑：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https://www.youtube.com/watch?v=SoMOhK9WmyM&amp;list=PLinHEPFkYYV9OyEuS8k59nicLLteM_Nfk</a:t>
            </a: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查经大全：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http://www.godcom.net/chajing/Old%20Testament/20Prov/20Index.htm</a:t>
            </a:r>
            <a:endParaRPr kumimoji="1" lang="zh-CN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77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8F7C-3623-93B1-D196-3F9272848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A3ECD-C0EB-CFBD-A229-225A2D32547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4AB211-28F6-81B9-2DD4-1AE5579BC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669" y="0"/>
            <a:ext cx="5104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83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5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诗歌书：（其中的智慧书）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约伯记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传道书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雅歌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40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48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内容的来源：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所罗门王（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3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以色列王大卫儿子所罗门的箴言：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所罗门的箴言：智慧之子使父亲欢乐；愚昧之子叫母亲担忧。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以下也是所罗门的箴言，是犹大王希西家的人所誊录的。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54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列王纪上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上帝赐给所罗门极大的智慧聪明和广大的心，如同海沙不可测量。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所罗门的智慧超过东方人和埃及人的一切智慧。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他作箴言三千句，诗歌一千零五首。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他讲论草木，自黎巴嫩的香柏树直到墙上长的牛膝草，又讲论飞禽走兽、昆虫水族。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天下列王听见所罗门的智慧，就都差人来听他的智慧话。</a:t>
            </a:r>
            <a:endParaRPr kumimoji="1" lang="en-US" altLang="zh-C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75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2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箴言内容的来源：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所罗门王（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其他智慧人的话（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24:23a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02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你须侧耳听受智慧人的言语，留心领会我的知识。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24:23a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以下也是智慧人的箴言：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883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8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箴言内容的来源：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所罗门王（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其他智慧人的话（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24:23a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犹大王希西家的人所誊录的（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16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以下也是所罗门的箴言，是犹大王希西家的人所誊录的。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213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8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箴言内容的来源：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所罗门王（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其他智慧人的话（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24:23a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犹大王希西家的人所誊录的（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雅基的儿子亚古珥（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599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雅基的儿子亚古珥的言语就是真言。这人对以铁和乌甲说：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62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5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箴言内容的来源：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所罗门王（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其他智慧人的话（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24:23a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犹大王希西家的人所誊录的（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雅基的儿子亚古珥（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利慕伊勒王（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386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利慕伊勒王的言语，是他母亲教训他的真言。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78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0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成书的日期：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所罗门王时期的收集（</a:t>
            </a:r>
            <a:r>
              <a:rPr lang="zh-CN" altLang="en-US" sz="40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</a:t>
            </a:r>
            <a:r>
              <a:rPr lang="en-US" altLang="zh-CN" sz="40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BC931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犹大王希西家时期的誊录（</a:t>
            </a:r>
            <a:r>
              <a:rPr lang="zh-CN" altLang="en-US" sz="40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</a:t>
            </a:r>
            <a:r>
              <a:rPr lang="en-US" altLang="zh-CN" sz="40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BC697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被掳回归后的编辑成书（</a:t>
            </a:r>
            <a:r>
              <a:rPr lang="zh-CN" altLang="en-US" sz="40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</a:t>
            </a:r>
            <a:r>
              <a:rPr lang="en-US" altLang="zh-CN" sz="40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BC458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55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0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简要大纲：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1-9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章：十段教导）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10-29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章：百则箴言）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30-31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章：两首长诗）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930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468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以色列王大卫儿子所罗门的箴言：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要使人晓得智慧和训诲，分辨通达的言语，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使人处事领受智慧、仁义、公平、正直的训诲，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使愚人灵明，使少年人有知识和谋略，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使智慧人听见，增长学问，使聪明人得着智谋，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使人明白箴言和譬喻，懂得智慧人的言词和谜语。</a:t>
            </a:r>
          </a:p>
        </p:txBody>
      </p:sp>
    </p:spTree>
    <p:extLst>
      <p:ext uri="{BB962C8B-B14F-4D97-AF65-F5344CB8AC3E}">
        <p14:creationId xmlns:p14="http://schemas.microsoft.com/office/powerpoint/2010/main" val="3405326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要使人晓得智慧和训诲，分辨通达的言语，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To know wisdom and instruction, to understand words of insight,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使人处事领受智慧、仁义、公平、正直的训诲，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to receive instruction in wise dealing, in righteousness, justice, and equity;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使愚人灵明，使少年人有知识和谋略，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to give prudence to the simple, knowledge and discretion to the youth—</a:t>
            </a: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使智慧人听见，增长学问，使聪明人得着智谋，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Let the wise hear and increase in learning, and the one who understands obtain guidance,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使人明白箴言和譬喻，懂得智慧人的言词和谜语。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to understand a proverb and a saying, the words of the wise and their riddles.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97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IQ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智商：先天的；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EQ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情商：后天的； （人与人之间的智慧）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SQ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灵商：后天的。 （人与上帝之间的智慧）</a:t>
            </a:r>
          </a:p>
        </p:txBody>
      </p:sp>
    </p:spTree>
    <p:extLst>
      <p:ext uri="{BB962C8B-B14F-4D97-AF65-F5344CB8AC3E}">
        <p14:creationId xmlns:p14="http://schemas.microsoft.com/office/powerpoint/2010/main" val="249834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2600"/>
            <a:ext cx="9144000" cy="6635401"/>
          </a:xfrm>
        </p:spPr>
        <p:txBody>
          <a:bodyPr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DADADA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生命中三商的重要比：</a:t>
            </a:r>
            <a:endParaRPr kumimoji="0" lang="en-US" altLang="zh-CN" sz="3600" b="1" i="0" u="none" strike="noStrike" kern="1200" cap="none" spc="0" normalizeH="0" baseline="0" noProof="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IQ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智商</a:t>
            </a:r>
            <a:endParaRPr lang="zh-CN" altLang="en-US" sz="3600" b="1" dirty="0">
              <a:effectLst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EQ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情商</a:t>
            </a:r>
            <a:endParaRPr lang="zh-CN" altLang="en-US" sz="3600" b="1" dirty="0">
              <a:effectLst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SQ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灵商</a:t>
            </a:r>
            <a:endParaRPr lang="zh-CN" altLang="en-US" sz="3600" b="1" dirty="0">
              <a:effectLst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09810" y="3175177"/>
            <a:ext cx="3435684" cy="9464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94925" y="2262024"/>
            <a:ext cx="2032000" cy="8021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91157" y="1413041"/>
            <a:ext cx="839537" cy="737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844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路加福音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耶稣又对门徒说：「有一个财主的管家，别人向他主人告他浪费主人的财物。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主人叫他来，对他说：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我听见你这事怎么样呢？把你所经管的交代明白，因你不能再作我的管家。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那管家心里说：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主人辞我，不用我再作管家，我将来做甚么？锄地呢？无力；讨饭呢？怕羞。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我知道怎么行，好叫人在我不作管家之后，接我到他们家里去。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842948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于是把欠他主人债的，一个一个地叫了来，问头一个说：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你欠我主人多少？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一百篓（每篓约五十斤）油。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管家说：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拿你的帐，快坐下，写五十。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又问一个说：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你欠多少？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一百石麦子。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管家说：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拿你的帐，写八十。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主人就夸奖这不义的管家做事聪明；因为今世之子，在世事之上，较比光明之子更加聪明。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我又告诉你们，要藉着那不义的钱财结交朋友，到了钱财无用的时候，他们可以接你们到永存的帐幕里去。</a:t>
            </a:r>
          </a:p>
        </p:txBody>
      </p:sp>
    </p:spTree>
    <p:extLst>
      <p:ext uri="{BB962C8B-B14F-4D97-AF65-F5344CB8AC3E}">
        <p14:creationId xmlns:p14="http://schemas.microsoft.com/office/powerpoint/2010/main" val="3604119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非信徒的生命中是否可能有生活的智慧？这又对我们平时的交往中有何提醒？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对于常态而言，灵商是情商的基础；我是否同意？我是如何理解的？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我目前的灵商处在怎样的状态？在作一个智慧人的学习中，我最大的挑战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软弱之处在哪里？</a:t>
            </a:r>
          </a:p>
        </p:txBody>
      </p:sp>
    </p:spTree>
    <p:extLst>
      <p:ext uri="{BB962C8B-B14F-4D97-AF65-F5344CB8AC3E}">
        <p14:creationId xmlns:p14="http://schemas.microsoft.com/office/powerpoint/2010/main" val="197565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1181</TotalTime>
  <Words>1563</Words>
  <Application>Microsoft Office PowerPoint</Application>
  <PresentationFormat>Widescreen</PresentationFormat>
  <Paragraphs>105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14</cp:revision>
  <cp:lastPrinted>2022-08-20T00:38:58Z</cp:lastPrinted>
  <dcterms:created xsi:type="dcterms:W3CDTF">2022-08-05T17:02:08Z</dcterms:created>
  <dcterms:modified xsi:type="dcterms:W3CDTF">2022-08-22T18:46:00Z</dcterms:modified>
</cp:coreProperties>
</file>